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280" r:id="rId49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527532" y="3080405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4592037" y="6033414"/>
            <a:ext cx="318654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45744</TotalTime>
  <Words>346</Words>
  <Application>Microsoft Macintosh PowerPoint</Application>
  <PresentationFormat>ワイド画面</PresentationFormat>
  <Paragraphs>207</Paragraphs>
  <Slides>48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4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134</cp:revision>
  <cp:lastPrinted>2025-01-21T01:53:01Z</cp:lastPrinted>
  <dcterms:created xsi:type="dcterms:W3CDTF">2024-12-20T07:35:02Z</dcterms:created>
  <dcterms:modified xsi:type="dcterms:W3CDTF">2025-01-21T01:59:20Z</dcterms:modified>
</cp:coreProperties>
</file>